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4630400" cy="8229600"/>
  <p:notesSz cx="8229600" cy="14630400"/>
  <p:embeddedFontLst>
    <p:embeddedFont>
      <p:font typeface="Montserrat Medium"/>
      <p:regular r:id="rId12"/>
    </p:embeddedFont>
    <p:embeddedFont>
      <p:font typeface="Montserrat Medium"/>
      <p:regular r:id="rId13"/>
    </p:embeddedFont>
    <p:embeddedFont>
      <p:font typeface="Montserrat Medium"/>
      <p:regular r:id="rId14"/>
    </p:embeddedFont>
    <p:embeddedFont>
      <p:font typeface="Montserrat Medium"/>
      <p:regular r:id="rId15"/>
    </p:embeddedFont>
    <p:embeddedFont>
      <p:font typeface="Inter Light"/>
      <p:regular r:id="rId16"/>
    </p:embeddedFont>
    <p:embeddedFont>
      <p:font typeface="Inter Light"/>
      <p:regular r:id="rId17"/>
    </p:embeddedFont>
    <p:embeddedFont>
      <p:font typeface="Inter Light"/>
      <p:regular r:id="rId18"/>
    </p:embeddedFont>
    <p:embeddedFont>
      <p:font typeface="Inter Light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2" Type="http://schemas.openxmlformats.org/officeDocument/2006/relationships/font" Target="fonts/font1.fntdata"/><Relationship Id="rId13" Type="http://schemas.openxmlformats.org/officeDocument/2006/relationships/font" Target="fonts/font2.fntdata"/><Relationship Id="rId14" Type="http://schemas.openxmlformats.org/officeDocument/2006/relationships/font" Target="fonts/font3.fntdata"/><Relationship Id="rId15" Type="http://schemas.openxmlformats.org/officeDocument/2006/relationships/font" Target="fonts/font4.fntdata"/><Relationship Id="rId16" Type="http://schemas.openxmlformats.org/officeDocument/2006/relationships/font" Target="fonts/font5.fntdata"/><Relationship Id="rId17" Type="http://schemas.openxmlformats.org/officeDocument/2006/relationships/font" Target="fonts/font6.fntdata"/><Relationship Id="rId18" Type="http://schemas.openxmlformats.org/officeDocument/2006/relationships/font" Target="fonts/font7.fntdata"/><Relationship Id="rId1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pn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Радианная мера угла: мост между геометрией и алгеброй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Откройте для себя элегантность радианной меры угла, которая объединяет визуальный мир геометрии с абстрактной мощью алгебры.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3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Что такое радиан?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10947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FFFFF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80467"/>
            <a:ext cx="4196358" cy="12192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88" y="2470785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61" y="2640925"/>
            <a:ext cx="272177" cy="34016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3377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Определение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51084" y="3868341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Один радиан - это угол, опирающийся на дугу, длина которой равна радиусу окружности. Это естественная мера, не зависящая от масштаба.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5216962" y="2810947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FFFFF"/>
          </a:solidFill>
          <a:ln/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962" y="2780467"/>
            <a:ext cx="4196358" cy="121920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860" y="2470785"/>
            <a:ext cx="680442" cy="680442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933" y="2640925"/>
            <a:ext cx="272177" cy="340162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474256" y="3377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Происхождение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5474256" y="3868341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Концепция радиана восходит к математическим работам Леонарда Эйлера и других, стремящихся к унифицированной системе измерения углов.</a:t>
            </a:r>
            <a:endParaRPr lang="en-US" sz="1750" dirty="0"/>
          </a:p>
        </p:txBody>
      </p:sp>
      <p:sp>
        <p:nvSpPr>
          <p:cNvPr id="15" name="Shape 7"/>
          <p:cNvSpPr/>
          <p:nvPr/>
        </p:nvSpPr>
        <p:spPr>
          <a:xfrm>
            <a:off x="9640133" y="2810947"/>
            <a:ext cx="4196358" cy="3492103"/>
          </a:xfrm>
          <a:prstGeom prst="roundRect">
            <a:avLst>
              <a:gd name="adj" fmla="val 4190"/>
            </a:avLst>
          </a:prstGeom>
          <a:solidFill>
            <a:srgbClr val="FFFFFF"/>
          </a:solidFill>
          <a:ln/>
        </p:spPr>
      </p:sp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133" y="2780467"/>
            <a:ext cx="4196358" cy="121920"/>
          </a:xfrm>
          <a:prstGeom prst="rect">
            <a:avLst/>
          </a:prstGeom>
        </p:spPr>
      </p:pic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8032" y="2470785"/>
            <a:ext cx="680442" cy="680442"/>
          </a:xfrm>
          <a:prstGeom prst="rect">
            <a:avLst/>
          </a:prstGeom>
        </p:spPr>
      </p:pic>
      <p:pic>
        <p:nvPicPr>
          <p:cNvPr id="18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2105" y="2640925"/>
            <a:ext cx="272177" cy="340162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897427" y="3377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Значение</a:t>
            </a:r>
            <a:endParaRPr lang="en-US" sz="2200" dirty="0"/>
          </a:p>
        </p:txBody>
      </p:sp>
      <p:sp>
        <p:nvSpPr>
          <p:cNvPr id="20" name="Text 9"/>
          <p:cNvSpPr/>
          <p:nvPr/>
        </p:nvSpPr>
        <p:spPr>
          <a:xfrm>
            <a:off x="9897427" y="3868341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Радианы упрощают формулы в исчислении и физике, делая их более интуитивно понятными и эффективными.</a:t>
            </a:r>
            <a:endParaRPr lang="en-US" sz="1750" dirty="0"/>
          </a:p>
        </p:txBody>
      </p:sp>
      <p:sp>
        <p:nvSpPr>
          <p:cNvPr id="21" name="Text 10"/>
          <p:cNvSpPr/>
          <p:nvPr/>
        </p:nvSpPr>
        <p:spPr>
          <a:xfrm>
            <a:off x="793790" y="655820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Понимание радиана открывает новые горизонты в математике и её приложениях.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5118"/>
            <a:ext cx="61092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Радиан в геометрии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20873"/>
            <a:ext cx="46720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Длина дуги и площадь сектора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02017"/>
            <a:ext cx="6244709" cy="1103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Радианы позволяют нам напрямую связывать угол с длиной дуги (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 = rθ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 и площадью сектора (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 = 0.5r²θ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), где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θ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выражен в радианах.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32778"/>
            <a:ext cx="30147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Круговое движение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71392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 кинематике радиан является основной единицей для измерения угловой скорости и углового ускорения, что упрощает расчеты для вращающихся объектов.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2249210"/>
            <a:ext cx="6244709" cy="416206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692157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Геометрическая интерпретация радиана делает сложные расчеты интуитивно понятными.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9447"/>
            <a:ext cx="107028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Радиан в алгебре и тригонометрии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51854"/>
            <a:ext cx="13042821" cy="3870127"/>
          </a:xfrm>
          <a:prstGeom prst="roundRect">
            <a:avLst>
              <a:gd name="adj" fmla="val 527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459474"/>
            <a:ext cx="4342448" cy="3854887"/>
          </a:xfrm>
          <a:prstGeom prst="roundRect">
            <a:avLst>
              <a:gd name="adj" fmla="val 5296"/>
            </a:avLst>
          </a:prstGeom>
          <a:solidFill>
            <a:srgbClr val="EFF0F6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2686288"/>
            <a:ext cx="35206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Единичная окружность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176707"/>
            <a:ext cx="3548658" cy="2910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Радианы являются неотъемлемой частью определения тригонометрических функций на единичной окружности, где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sin(θ)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и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cos(θ)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напрямую соответствуют координатам точки.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143857" y="2459474"/>
            <a:ext cx="4342567" cy="3854887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2459474"/>
            <a:ext cx="30480" cy="3854887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9" name="Text 7"/>
          <p:cNvSpPr/>
          <p:nvPr/>
        </p:nvSpPr>
        <p:spPr>
          <a:xfrm>
            <a:off x="5710833" y="2686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Графики функций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710833" y="3176707"/>
            <a:ext cx="3208615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 построении графиков тригонометрических функций использование радиан обеспечивает непрерывность и гладкость, что крайне важно для их анализа.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4860369" y="4103370"/>
            <a:ext cx="566976" cy="566976"/>
          </a:xfrm>
          <a:prstGeom prst="roundRect">
            <a:avLst>
              <a:gd name="adj" fmla="val 3600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2054" y="4209693"/>
            <a:ext cx="283488" cy="35433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9486424" y="2459474"/>
            <a:ext cx="4342567" cy="3854887"/>
          </a:xfrm>
          <a:prstGeom prst="rect">
            <a:avLst/>
          </a:prstGeom>
          <a:solidFill>
            <a:srgbClr val="EFF0F6"/>
          </a:solidFill>
          <a:ln/>
        </p:spPr>
      </p:sp>
      <p:sp>
        <p:nvSpPr>
          <p:cNvPr id="14" name="Shape 11"/>
          <p:cNvSpPr/>
          <p:nvPr/>
        </p:nvSpPr>
        <p:spPr>
          <a:xfrm>
            <a:off x="9486424" y="2459474"/>
            <a:ext cx="30480" cy="3854887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5" name="Text 12"/>
          <p:cNvSpPr/>
          <p:nvPr/>
        </p:nvSpPr>
        <p:spPr>
          <a:xfrm>
            <a:off x="10053399" y="2686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Исчисление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053399" y="3176707"/>
            <a:ext cx="3548777" cy="2192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Производные и интегралы тригонометрических функций имеют простейший вид только тогда, когда углы измеряются в радианах. Например,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d/dx(sin x) = cos x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9202936" y="4103370"/>
            <a:ext cx="566976" cy="566976"/>
          </a:xfrm>
          <a:prstGeom prst="roundRect">
            <a:avLst>
              <a:gd name="adj" fmla="val 3600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620" y="4209693"/>
            <a:ext cx="283488" cy="35433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793790" y="65771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Радианы — это язык, на котором говорят тригонометрия и исчисление.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345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Практическое значение и универсальность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5117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BE6841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Инженерное дело: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От механики до электроники, радианы используются для проектирования и анализа систем.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5562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BE6841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Физика: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Фундаментальны в описании волновых явлений, вращения и гармонических колебаний.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3613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BE6841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Компьютерная графика: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Используются для преобразований и анимации объектов в 2D и 3D пространствах.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16647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BE6841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Астрономия: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Необходимы для расчетов орбит и позиционирования небесных тел.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61474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Радианная мера угла — это не просто теоретическая концепция, а мощный инструмент, универсально применяемый в различных областях науки и техники.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2025-09-15T15:09:26Z</dcterms:created>
  <dcterms:modified xsi:type="dcterms:W3CDTF">2025-09-15T15:09:26Z</dcterms:modified>
</cp:coreProperties>
</file>